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PCR plate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4460967" y="476156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Clean plate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10665</TotalTime>
  <Words>230</Words>
  <Application>Microsoft Macintosh PowerPoint</Application>
  <PresentationFormat>Widescreen</PresentationFormat>
  <Paragraphs>89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63</cp:revision>
  <dcterms:created xsi:type="dcterms:W3CDTF">2020-03-24T11:24:38Z</dcterms:created>
  <dcterms:modified xsi:type="dcterms:W3CDTF">2020-04-09T15:44:09Z</dcterms:modified>
</cp:coreProperties>
</file>

<file path=docProps/thumbnail.jpeg>
</file>